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11/05/2024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sarmato.pc.i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Viso umano, sorriso, vestiti&#10;&#10;Descrizione generata automaticamente">
            <a:extLst>
              <a:ext uri="{FF2B5EF4-FFF2-40B4-BE49-F238E27FC236}">
                <a16:creationId xmlns:a16="http://schemas.microsoft.com/office/drawing/2014/main" xmlns="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107495B-F87C-400A-9B11-83034D2A5787}"/>
              </a:ext>
            </a:extLst>
          </p:cNvPr>
          <p:cNvSpPr txBox="1"/>
          <p:nvPr/>
        </p:nvSpPr>
        <p:spPr>
          <a:xfrm>
            <a:off x="0" y="8118032"/>
            <a:ext cx="75586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La domanda di contributo potrà essere presentata fino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alle ore 12:00 del 08.07.2024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, utilizzando il modulo Allegato B1 (scaricabile dal sito </a:t>
            </a:r>
            <a:r>
              <a:rPr lang="it-IT" sz="1100" b="1" dirty="0">
                <a:latin typeface="Arial" panose="020B0604020202020204" pitchFamily="34" charset="0"/>
                <a:cs typeface="Arial" panose="020B0604020202020204" pitchFamily="34" charset="0"/>
              </a:rPr>
              <a:t>www.comune.sarmato.pc.it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) unitamente a copia del documento di identità in corso di validità ed al documento di ‘presa visione PROGETTO CONCILIAZIONE VITA-LAVORO ANNO 2024: PRFSE+ Priorità 3 Inclusione - Obiettivo specifico K’; in modalità cartacea all’Ufficio Protocollo o all’Ufficio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scuola-sociale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oppure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a mezzo e-mail all’indirizzo: scuola@comune.sarmato.pc.it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Informativa e modulistica sono disponibili sul sito </a:t>
            </a:r>
            <a:r>
              <a:rPr lang="it-IT" sz="105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www.comune.sarmato.pc.it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insieme all’elenco dei Centri Estivi aderenti nel Distretto di Ponente. Per chiarimenti è possibile contattare l’ufficio scuola-sociale dal lunedì al sabato dalle ore 9 alle ore 12:30 al numero 0523 887827 </a:t>
            </a:r>
            <a:r>
              <a:rPr lang="it-IT" sz="1050" i="1" u="sng" dirty="0">
                <a:latin typeface="Arial" panose="020B0604020202020204" pitchFamily="34" charset="0"/>
                <a:cs typeface="Arial" panose="020B0604020202020204" pitchFamily="34" charset="0"/>
              </a:rPr>
              <a:t>digitare 3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; oppure scrive all’indirizzo  e-mail: 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scuola@comune.sarmato.pc.it</a:t>
            </a:r>
            <a:r>
              <a:rPr lang="it-IT" sz="1050" dirty="0"/>
              <a:t>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F4F3556-72FB-6E9D-EC3F-8EAAFAEDF5E1}"/>
              </a:ext>
            </a:extLst>
          </p:cNvPr>
          <p:cNvSpPr txBox="1"/>
          <p:nvPr/>
        </p:nvSpPr>
        <p:spPr>
          <a:xfrm>
            <a:off x="5325140" y="10289408"/>
            <a:ext cx="2020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Comune di Sarmato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84600" y="4249241"/>
            <a:ext cx="3775075" cy="2862322"/>
          </a:xfrm>
          <a:prstGeom prst="rect">
            <a:avLst/>
          </a:prstGeom>
          <a:solidFill>
            <a:srgbClr val="E99E3B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lop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Presentazione domande </a:t>
            </a:r>
          </a:p>
          <a:p>
            <a:pPr algn="ctr"/>
            <a:r>
              <a:rPr lang="it-IT" sz="3600" b="1" kern="0" cap="none" spc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Dal 3 giugno</a:t>
            </a:r>
          </a:p>
          <a:p>
            <a:pPr algn="ctr"/>
            <a:r>
              <a:rPr lang="it-IT" sz="36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all’8 luglio 2024 ore 12</a:t>
            </a:r>
            <a:endParaRPr lang="it-IT" sz="3600" b="1" kern="0" cap="none" spc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" name="Immagine 6" descr="C:\Users\antonella.COMUNESARMATO\Desktop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17" y="9735211"/>
            <a:ext cx="488282" cy="554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136</Words>
  <Application>Microsoft Office PowerPoint</Application>
  <PresentationFormat>Personalizzato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ANTONELLA</cp:lastModifiedBy>
  <cp:revision>6</cp:revision>
  <dcterms:created xsi:type="dcterms:W3CDTF">2024-03-25T09:21:56Z</dcterms:created>
  <dcterms:modified xsi:type="dcterms:W3CDTF">2024-05-11T08:13:57Z</dcterms:modified>
</cp:coreProperties>
</file>