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107495B-F87C-400A-9B11-83034D2A5787}"/>
              </a:ext>
            </a:extLst>
          </p:cNvPr>
          <p:cNvSpPr txBox="1"/>
          <p:nvPr/>
        </p:nvSpPr>
        <p:spPr>
          <a:xfrm>
            <a:off x="101599" y="8165224"/>
            <a:ext cx="73564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domanda a valere sull’Avviso Pubblico per la formazione di una graduatoria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distrettuale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 l'assegnazione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 contributo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l’abbattimento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delle rete di frequenza dei Centri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Estivi aderenti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 “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Progetto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Conciliazione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Vita-Lavoro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2025” nel periodo GIUGNO – SETTEMBRE 2025, promosso dalla Regione Emilia-Romagna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potrà essere presentata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dal 03/06/2025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fino </a:t>
            </a:r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 07/07/2025 ore </a:t>
            </a:r>
            <a:r>
              <a:rPr lang="it-IT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12.00</a:t>
            </a:r>
            <a:r>
              <a:rPr lang="it-IT" sz="11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modalità cartacea all’Ufficio Protocollo o all’Ufficio scuola-sociale </a:t>
            </a:r>
            <a:r>
              <a:rPr lang="it-IT" sz="1200" b="1" i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oppure</a:t>
            </a:r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 mezzo e-mail all’indirizzo: </a:t>
            </a:r>
            <a:r>
              <a:rPr lang="it-IT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scuola@comune.sarmato.pc.it </a:t>
            </a:r>
          </a:p>
          <a:p>
            <a:pPr algn="just"/>
            <a:r>
              <a:rPr lang="it-IT" sz="11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Informativa 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modulistica sono disponibili sul </a:t>
            </a:r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sito </a:t>
            </a:r>
            <a:r>
              <a:rPr lang="it-IT" sz="11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insieme 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all’elenco dei Centri Estivi aderenti nel Distretto di Ponente. Per chiarimenti è possibile contattare l’ufficio scuola-sociale dal lunedì al sabato dalle ore 9 alle ore 12:30 al numero 0523 887827 </a:t>
            </a:r>
            <a:r>
              <a:rPr lang="it-IT" sz="1100" i="1" u="sng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digitare 3</a:t>
            </a:r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oppure scrive all’indirizzo  e-mail: scuola@comune.sarmato.pc.it</a:t>
            </a:r>
            <a:endParaRPr lang="it-IT" sz="1100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F4F3556-72FB-6E9D-EC3F-8EAAFAEDF5E1}"/>
              </a:ext>
            </a:extLst>
          </p:cNvPr>
          <p:cNvSpPr txBox="1"/>
          <p:nvPr/>
        </p:nvSpPr>
        <p:spPr>
          <a:xfrm>
            <a:off x="5651973" y="10317770"/>
            <a:ext cx="1566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anose="020F0502020204030204" pitchFamily="34" charset="0"/>
              </a:rPr>
              <a:t>Comune di Sarmato</a:t>
            </a:r>
            <a:endParaRPr lang="it-IT" sz="1200" dirty="0"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00" y="9740851"/>
            <a:ext cx="496035" cy="6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122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Alessandra Gallarati</cp:lastModifiedBy>
  <cp:revision>10</cp:revision>
  <cp:lastPrinted>2025-05-30T05:50:36Z</cp:lastPrinted>
  <dcterms:created xsi:type="dcterms:W3CDTF">2024-03-25T09:21:56Z</dcterms:created>
  <dcterms:modified xsi:type="dcterms:W3CDTF">2025-05-30T05:55:35Z</dcterms:modified>
</cp:coreProperties>
</file>